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0" r:id="rId2"/>
    <p:sldId id="333" r:id="rId3"/>
    <p:sldId id="362" r:id="rId4"/>
    <p:sldId id="375" r:id="rId5"/>
    <p:sldId id="380" r:id="rId6"/>
    <p:sldId id="365" r:id="rId7"/>
    <p:sldId id="381" r:id="rId8"/>
    <p:sldId id="345" r:id="rId9"/>
    <p:sldId id="373" r:id="rId10"/>
    <p:sldId id="384" r:id="rId11"/>
    <p:sldId id="386" r:id="rId12"/>
    <p:sldId id="363" r:id="rId13"/>
    <p:sldId id="367" r:id="rId14"/>
    <p:sldId id="369" r:id="rId15"/>
    <p:sldId id="366" r:id="rId16"/>
    <p:sldId id="364" r:id="rId17"/>
    <p:sldId id="368" r:id="rId18"/>
    <p:sldId id="371" r:id="rId19"/>
    <p:sldId id="372" r:id="rId20"/>
    <p:sldId id="379" r:id="rId21"/>
    <p:sldId id="374" r:id="rId22"/>
    <p:sldId id="376" r:id="rId23"/>
    <p:sldId id="361" r:id="rId24"/>
    <p:sldId id="336" r:id="rId25"/>
    <p:sldId id="377" r:id="rId26"/>
    <p:sldId id="378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7CFF"/>
    <a:srgbClr val="00A0EE"/>
    <a:srgbClr val="212E8A"/>
    <a:srgbClr val="E2BA9F"/>
    <a:srgbClr val="D5FDFF"/>
    <a:srgbClr val="BCFAFF"/>
    <a:srgbClr val="FDBF8E"/>
    <a:srgbClr val="F2F2F2"/>
    <a:srgbClr val="E6E6E6"/>
    <a:srgbClr val="E0E1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6159"/>
  </p:normalViewPr>
  <p:slideViewPr>
    <p:cSldViewPr snapToGrid="0">
      <p:cViewPr varScale="1">
        <p:scale>
          <a:sx n="122" d="100"/>
          <a:sy n="122" d="100"/>
        </p:scale>
        <p:origin x="1600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68F1-FD72-FE40-ACD9-EF1B28F2B9F7}" type="datetimeFigureOut">
              <a:rPr lang="en-US" smtClean="0"/>
              <a:t>2/12/24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208BF-5675-FB4E-B388-6D3572387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469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68F1-FD72-FE40-ACD9-EF1B28F2B9F7}" type="datetimeFigureOut">
              <a:rPr lang="en-US" smtClean="0"/>
              <a:t>2/12/24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208BF-5675-FB4E-B388-6D3572387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180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68F1-FD72-FE40-ACD9-EF1B28F2B9F7}" type="datetimeFigureOut">
              <a:rPr lang="en-US" smtClean="0"/>
              <a:t>2/12/24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208BF-5675-FB4E-B388-6D3572387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622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68F1-FD72-FE40-ACD9-EF1B28F2B9F7}" type="datetimeFigureOut">
              <a:rPr lang="en-US" smtClean="0"/>
              <a:t>2/12/24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208BF-5675-FB4E-B388-6D3572387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115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68F1-FD72-FE40-ACD9-EF1B28F2B9F7}" type="datetimeFigureOut">
              <a:rPr lang="en-US" smtClean="0"/>
              <a:t>2/12/24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208BF-5675-FB4E-B388-6D3572387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435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68F1-FD72-FE40-ACD9-EF1B28F2B9F7}" type="datetimeFigureOut">
              <a:rPr lang="en-US" smtClean="0"/>
              <a:t>2/12/24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208BF-5675-FB4E-B388-6D3572387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839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68F1-FD72-FE40-ACD9-EF1B28F2B9F7}" type="datetimeFigureOut">
              <a:rPr lang="en-US" smtClean="0"/>
              <a:t>2/12/24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208BF-5675-FB4E-B388-6D3572387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509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68F1-FD72-FE40-ACD9-EF1B28F2B9F7}" type="datetimeFigureOut">
              <a:rPr lang="en-US" smtClean="0"/>
              <a:t>2/12/24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208BF-5675-FB4E-B388-6D3572387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18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68F1-FD72-FE40-ACD9-EF1B28F2B9F7}" type="datetimeFigureOut">
              <a:rPr lang="en-US" smtClean="0"/>
              <a:t>2/12/24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208BF-5675-FB4E-B388-6D3572387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936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68F1-FD72-FE40-ACD9-EF1B28F2B9F7}" type="datetimeFigureOut">
              <a:rPr lang="en-US" smtClean="0"/>
              <a:t>2/12/24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208BF-5675-FB4E-B388-6D3572387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259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68F1-FD72-FE40-ACD9-EF1B28F2B9F7}" type="datetimeFigureOut">
              <a:rPr lang="en-US" smtClean="0"/>
              <a:t>2/12/24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208BF-5675-FB4E-B388-6D3572387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870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868F1-FD72-FE40-ACD9-EF1B28F2B9F7}" type="datetimeFigureOut">
              <a:rPr lang="en-US" smtClean="0"/>
              <a:t>2/12/24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208BF-5675-FB4E-B388-6D3572387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018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6316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0EC0DE-8D77-F9D1-73F6-441A5C5C9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4024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D86E4D-44A4-2E45-09A4-690A9A58D5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66379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6E5669-3080-A95F-4452-19CEFF46E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3832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B3D992-AAF3-ABD2-7708-E662B8E542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2590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E8FA0A-220B-4070-CF18-21F2805FB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28829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5ABF1D-33F9-C7A1-CC9A-7EA3744DC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06194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14C294-AE01-742A-6C54-2E3A649F1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2724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BA6640-47E6-21B9-35CF-DD1E98DDEC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2186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38B694-B121-2661-CA9B-EF6EBE0D6D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56985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AB0708-AEC1-1AD1-6EE1-3E10DF958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2631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5843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CACA7F-937E-A3CE-536E-AE6B7B6DB2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43756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73AC1F-5A1B-F140-9F76-8531CAB23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53410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E26DA1-6CAC-DA31-2986-3A148CA80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1436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D06C5E-F85B-26CE-1E00-E206AC100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469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3979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381E4E-6E0D-4EE2-304B-ABD93D69F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02961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B837B7-E2A0-3596-5C70-9D426B2C46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9476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A26B2F-66F5-5C20-B163-C5A27E5C5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0657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C6308E-78F0-00B4-C6A4-73AE8DCC4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0064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A50A70-6E81-95D6-1459-B30447E7E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0128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F6373A-64C1-6A47-4354-A7AEE5368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417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18104D-D2CF-B9A2-2BAA-2BB43C45C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3173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738B54-2A74-E606-2DDB-86B8E10CC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3605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1CAFB3-171E-092C-B832-295A76A25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15801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5815</TotalTime>
  <Words>0</Words>
  <Application>Microsoft Macintosh PowerPoint</Application>
  <PresentationFormat>On-screen Show (4:3)</PresentationFormat>
  <Paragraphs>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18</cp:revision>
  <dcterms:created xsi:type="dcterms:W3CDTF">2024-02-08T17:39:57Z</dcterms:created>
  <dcterms:modified xsi:type="dcterms:W3CDTF">2024-02-12T18:35:54Z</dcterms:modified>
</cp:coreProperties>
</file>